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>
        <p:scale>
          <a:sx n="150" d="100"/>
          <a:sy n="150" d="100"/>
        </p:scale>
        <p:origin x="-25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4362E-A2D1-9CD3-4491-19B4D05E3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B6D979-10DB-9E39-FFD0-F778321CB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D78D3-D146-DA8F-5509-BEAC26E13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66578-0FD6-8983-56F0-360CAD6ED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14813-E5F6-77FA-ECD2-4F9DA60D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22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EC495-0B31-FB9F-4172-41EE94EAC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78D14D-5672-87CF-3E17-2EE0A46AD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FE9FD-8B53-E0EB-101A-84670F3DD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87D03-E25D-E094-71B4-82E6FA114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BA082-66E4-A5CB-2572-6EFD83C2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09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39A4ED-4594-2360-A746-BEDAA6D296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4A1AFC-274E-E7CB-CCE4-83D8D427D3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7D9DA-415B-729F-B2CF-38D5E60A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9C353-D98E-FA63-2F38-0A44A0676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64464-FB7C-9333-3CA9-3FBD81F90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220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7A492-7C2A-04D4-F71F-A55A58648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FDE25-F0FA-A5B9-D556-0323BD70E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0BD43-B213-6725-AFB6-4C940C275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03EB4-F74D-5696-79C8-7B9E43EF9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D612F-B9C1-F615-54AD-0F3C5CEB0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1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4D6DF-C2AA-E41A-2730-7358C8DD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AAF78-6AF7-EEE4-4F83-5001784A0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BF82B-EF2B-9F00-56FE-C1B480F8A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4551C-6F4F-B720-4A42-392738223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FBF81-D99D-0210-D172-DB623514E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59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B5FD8-73FA-1FB9-B510-A61DECEDF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A4313-F406-08A8-BCCE-2FC64CAD3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EBB72-4CA2-A0A0-1ED4-E3EC5F09D5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7A11FB-15E5-14C2-2BAC-52E72304C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6E9C3B-0733-C8E1-BDC8-EE74811AD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50D3A-BBAD-A120-6F18-35646408D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4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002CD-4ED2-B8FE-77DB-0E3867487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BD7EF-64A9-A4F8-C81D-6B903677B1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486D8B-AE3D-1803-5381-605F374929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1A9F8D-8C37-E56E-EB3A-F87DB590F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ED0B4D-0E1A-9D19-C82F-2124790CD2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7AA76E-6C05-3B89-98B0-CBE4E8D7B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58F3EB-5382-DD0C-3F41-F32D6E77D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28790B-9DE5-89E6-4C2F-78E7E2B19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9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8B692-A6D1-2B85-8873-68A095D31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65A202-47AB-AC74-481D-29DE39F90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7B54EF-C6DF-FBF5-AA3F-89F52553C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4FEB11-83FF-A5F5-A43E-2E31C0379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29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C8743D-4555-9D5D-3DB7-5E54F61ED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009AF-DB60-DE24-7100-55F4EB793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182C2-D6EC-9E2A-8A2E-DB44BD4B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924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52EA6-F99B-5F2A-713B-0A268470F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AD969-9C56-2567-BF03-BEA57DBD1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311A4-B740-DDD6-6D19-3081105B5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4087C-2B67-5C62-F7C9-C5FE7BF9C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E73484-6B89-5FF4-9C0D-678E70311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F976F-D9D5-7F76-D5F2-6D2BC83C4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989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FAB2E-0744-B042-39C6-0DE757949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2FCCF2-FB05-4FE0-6D4D-5BC89CE1F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136D19-8FED-5025-DF30-990918A6B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EB0C9-696D-E395-B3F6-5E07923AC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D6DB6-B309-2043-8AA2-90E483491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5CFCF-15DA-E0E7-6F40-57DA5F2B3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44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0A91D0-BBF1-67CC-0A24-1289274EC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F59D9-DBFD-F7B3-C450-DE449A22B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6BA4F-A0D1-F27B-14B0-6FC4214C4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0229E5-87DB-477F-B4D2-A993277EBC57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482BE-2BC3-CFF7-34C6-E37233DAC1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9F3AB-D1F5-3EEA-554B-FFEC59DFFE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6FA68D-1B26-4702-998E-ABEAE21F3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8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number of lines&#10;&#10;Description automatically generated with medium confidence">
            <a:extLst>
              <a:ext uri="{FF2B5EF4-FFF2-40B4-BE49-F238E27FC236}">
                <a16:creationId xmlns:a16="http://schemas.microsoft.com/office/drawing/2014/main" id="{F886347F-210B-169C-0C82-ADCD2439D4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76" t="9801" r="39767" b="2580"/>
          <a:stretch/>
        </p:blipFill>
        <p:spPr>
          <a:xfrm>
            <a:off x="566057" y="379068"/>
            <a:ext cx="1933303" cy="6400965"/>
          </a:xfrm>
          <a:prstGeom prst="rect">
            <a:avLst/>
          </a:prstGeom>
        </p:spPr>
      </p:pic>
      <p:pic>
        <p:nvPicPr>
          <p:cNvPr id="8" name="Picture 7" descr="A graph of a number of lines&#10;&#10;Description automatically generated with medium confidence">
            <a:extLst>
              <a:ext uri="{FF2B5EF4-FFF2-40B4-BE49-F238E27FC236}">
                <a16:creationId xmlns:a16="http://schemas.microsoft.com/office/drawing/2014/main" id="{3C9E18BA-498C-835E-1631-1E8E28E8A2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61" t="43175" r="6580" b="41686"/>
          <a:stretch/>
        </p:blipFill>
        <p:spPr>
          <a:xfrm>
            <a:off x="2623336" y="5063762"/>
            <a:ext cx="2024744" cy="110598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4569F97-C444-D4FA-B82D-645FCE82C369}"/>
              </a:ext>
            </a:extLst>
          </p:cNvPr>
          <p:cNvSpPr/>
          <p:nvPr/>
        </p:nvSpPr>
        <p:spPr>
          <a:xfrm>
            <a:off x="7423149" y="1972491"/>
            <a:ext cx="112713" cy="2072640"/>
          </a:xfrm>
          <a:prstGeom prst="rect">
            <a:avLst/>
          </a:prstGeom>
          <a:solidFill>
            <a:srgbClr val="FF0000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1BA4B-DF7B-D431-0CBD-9E696706D0BB}"/>
              </a:ext>
            </a:extLst>
          </p:cNvPr>
          <p:cNvSpPr txBox="1"/>
          <p:nvPr/>
        </p:nvSpPr>
        <p:spPr>
          <a:xfrm>
            <a:off x="7716705" y="2254735"/>
            <a:ext cx="1658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Test Bushes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8E24170-E3BC-B909-22A5-7D86D3A6FA63}"/>
              </a:ext>
            </a:extLst>
          </p:cNvPr>
          <p:cNvCxnSpPr>
            <a:cxnSpLocks/>
          </p:cNvCxnSpPr>
          <p:nvPr/>
        </p:nvCxnSpPr>
        <p:spPr>
          <a:xfrm flipH="1">
            <a:off x="7490216" y="2429933"/>
            <a:ext cx="286417" cy="12276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160E50-4EA8-9D06-830D-ED8F9BD53953}"/>
              </a:ext>
            </a:extLst>
          </p:cNvPr>
          <p:cNvGrpSpPr/>
          <p:nvPr/>
        </p:nvGrpSpPr>
        <p:grpSpPr>
          <a:xfrm>
            <a:off x="3019209" y="739532"/>
            <a:ext cx="8942014" cy="3983411"/>
            <a:chOff x="3019209" y="739532"/>
            <a:chExt cx="8942014" cy="398341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991AA33-DC11-A60A-3F6B-0D694D87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19209" y="739532"/>
              <a:ext cx="8942014" cy="3983411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D165D4E-4309-993D-402A-F012810B2A35}"/>
                </a:ext>
              </a:extLst>
            </p:cNvPr>
            <p:cNvSpPr/>
            <p:nvPr/>
          </p:nvSpPr>
          <p:spPr>
            <a:xfrm>
              <a:off x="7433859" y="1964024"/>
              <a:ext cx="112713" cy="2072640"/>
            </a:xfrm>
            <a:prstGeom prst="rect">
              <a:avLst/>
            </a:prstGeom>
            <a:solidFill>
              <a:srgbClr val="FF0000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2F08343-92CE-D4FB-A395-2099570D04A0}"/>
                </a:ext>
              </a:extLst>
            </p:cNvPr>
            <p:cNvSpPr txBox="1"/>
            <p:nvPr/>
          </p:nvSpPr>
          <p:spPr>
            <a:xfrm>
              <a:off x="7727415" y="2246268"/>
              <a:ext cx="1658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Test Bushes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983587A-A7AA-A925-8259-1BE992183B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00926" y="2421466"/>
              <a:ext cx="286417" cy="12276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4988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Jostan Brown</dc:creator>
  <cp:lastModifiedBy>Jostan Brown</cp:lastModifiedBy>
  <cp:revision>1</cp:revision>
  <dcterms:created xsi:type="dcterms:W3CDTF">2024-06-17T20:51:03Z</dcterms:created>
  <dcterms:modified xsi:type="dcterms:W3CDTF">2024-06-17T21:03:04Z</dcterms:modified>
</cp:coreProperties>
</file>

<file path=docProps/thumbnail.jpeg>
</file>